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4E812-2956-4B14-B2A8-2D72AEC41D8F}" type="datetimeFigureOut">
              <a:rPr lang="pt-PT" smtClean="0"/>
              <a:t>08-05-2017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2C00-3C8D-40E1-901F-2CDA9A33A693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Picture 2" descr="C:\Users\Clinica\Downloads\InstaFit_1494232077.jpg"/>
          <p:cNvPicPr>
            <a:picLocks noChangeAspect="1" noChangeArrowheads="1"/>
          </p:cNvPicPr>
          <p:nvPr/>
        </p:nvPicPr>
        <p:blipFill>
          <a:blip r:embed="rId2" cstate="print"/>
          <a:srcRect l="126" t="31625" b="32282"/>
          <a:stretch>
            <a:fillRect/>
          </a:stretch>
        </p:blipFill>
        <p:spPr bwMode="auto">
          <a:xfrm>
            <a:off x="0" y="1628800"/>
            <a:ext cx="9144000" cy="3304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no Ecrã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Clinica</dc:creator>
  <cp:lastModifiedBy>Clinica</cp:lastModifiedBy>
  <cp:revision>1</cp:revision>
  <dcterms:created xsi:type="dcterms:W3CDTF">2017-05-08T10:24:05Z</dcterms:created>
  <dcterms:modified xsi:type="dcterms:W3CDTF">2017-05-08T10:28:50Z</dcterms:modified>
</cp:coreProperties>
</file>